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160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4400" b="1">
                <a:solidFill>
                  <a:srgbClr val="000000"/>
                </a:solidFill>
                <a:latin typeface="맑은 고딕"/>
              </a:rPr>
              <a:t>안전한 대구 만들기</a:t>
            </a:r>
          </a:p>
          <a:p>
            <a:r>
              <a:rPr sz="4400" b="1">
                <a:solidFill>
                  <a:srgbClr val="000000"/>
                </a:solidFill>
                <a:latin typeface="맑은 고딕"/>
              </a:rPr>
              <a:t>침수 위험 분석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400" dirty="0" smtClean="0">
                <a:solidFill>
                  <a:srgbClr val="000000"/>
                </a:solidFill>
                <a:latin typeface="맑은 고딕"/>
              </a:rPr>
              <a:t>팀원 </a:t>
            </a:r>
            <a:r>
              <a:rPr lang="en-US" altLang="ko-KR" sz="2400" dirty="0" smtClean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2400" dirty="0" err="1" smtClean="0">
                <a:solidFill>
                  <a:srgbClr val="000000"/>
                </a:solidFill>
                <a:latin typeface="맑은 고딕"/>
              </a:rPr>
              <a:t>진소현</a:t>
            </a:r>
            <a:r>
              <a:rPr lang="en-US" altLang="ko-KR" sz="2400" dirty="0" smtClean="0">
                <a:solidFill>
                  <a:srgbClr val="000000"/>
                </a:solidFill>
                <a:latin typeface="맑은 고딕"/>
              </a:rPr>
              <a:t>,</a:t>
            </a:r>
            <a:r>
              <a:rPr lang="ko-KR" altLang="en-US" sz="2400" dirty="0" err="1" smtClean="0">
                <a:solidFill>
                  <a:srgbClr val="000000"/>
                </a:solidFill>
                <a:latin typeface="맑은 고딕"/>
              </a:rPr>
              <a:t>안형엽</a:t>
            </a:r>
            <a:r>
              <a:rPr lang="en-US" altLang="ko-KR" sz="2400" dirty="0" smtClean="0">
                <a:solidFill>
                  <a:srgbClr val="000000"/>
                </a:solidFill>
                <a:latin typeface="맑은 고딕"/>
              </a:rPr>
              <a:t>,</a:t>
            </a:r>
            <a:r>
              <a:rPr lang="ko-KR" altLang="en-US" sz="2400" dirty="0" err="1" smtClean="0">
                <a:solidFill>
                  <a:srgbClr val="000000"/>
                </a:solidFill>
                <a:latin typeface="맑은 고딕"/>
              </a:rPr>
              <a:t>장승규</a:t>
            </a:r>
            <a:endParaRPr sz="2400" b="0" dirty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>
                <a:solidFill>
                  <a:srgbClr val="000000"/>
                </a:solidFill>
                <a:latin typeface="맑은 고딕"/>
              </a:rPr>
              <a:t>분석 개요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800" b="0" dirty="0" err="1">
                <a:solidFill>
                  <a:srgbClr val="000000"/>
                </a:solidFill>
                <a:latin typeface="맑은 고딕"/>
              </a:rPr>
              <a:t>저희는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침수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위험에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영향을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미치는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세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가지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핵심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요인을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중심으로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다각도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분석을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 smtClean="0">
                <a:solidFill>
                  <a:srgbClr val="000000"/>
                </a:solidFill>
                <a:latin typeface="맑은 고딕"/>
              </a:rPr>
              <a:t>진행</a:t>
            </a:r>
            <a:r>
              <a:rPr lang="ko-KR" altLang="en-US" sz="1800" b="0" dirty="0" smtClean="0">
                <a:solidFill>
                  <a:srgbClr val="000000"/>
                </a:solidFill>
                <a:latin typeface="맑은 고딕"/>
              </a:rPr>
              <a:t>함</a:t>
            </a:r>
            <a:r>
              <a:rPr lang="en-US" altLang="ko-KR" sz="1800" b="0" dirty="0" smtClean="0">
                <a:solidFill>
                  <a:srgbClr val="000000"/>
                </a:solidFill>
                <a:latin typeface="맑은 고딕"/>
              </a:rPr>
              <a:t>.</a:t>
            </a:r>
          </a:p>
          <a:p>
            <a:endParaRPr sz="1800" b="0" dirty="0">
              <a:solidFill>
                <a:srgbClr val="000000"/>
              </a:solidFill>
              <a:latin typeface="맑은 고딕"/>
            </a:endParaRPr>
          </a:p>
          <a:p>
            <a:r>
              <a:rPr sz="1800" b="0" dirty="0">
                <a:solidFill>
                  <a:srgbClr val="000000"/>
                </a:solidFill>
                <a:latin typeface="맑은 고딕"/>
              </a:rPr>
              <a:t>1.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날씨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요인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: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강수량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분석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, </a:t>
            </a:r>
            <a:r>
              <a:rPr sz="1800" b="0" dirty="0" err="1" smtClean="0">
                <a:solidFill>
                  <a:srgbClr val="000000"/>
                </a:solidFill>
                <a:latin typeface="맑은 고딕"/>
              </a:rPr>
              <a:t>지역별</a:t>
            </a:r>
            <a:r>
              <a:rPr sz="1800" b="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강수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위험도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>
                <a:solidFill>
                  <a:srgbClr val="000000"/>
                </a:solidFill>
                <a:latin typeface="맑은 고딕"/>
              </a:rPr>
              <a:t>지수</a:t>
            </a:r>
            <a:r>
              <a:rPr sz="1800" b="0" dirty="0">
                <a:solidFill>
                  <a:srgbClr val="000000"/>
                </a:solidFill>
                <a:latin typeface="맑은 고딕"/>
              </a:rPr>
              <a:t> </a:t>
            </a:r>
            <a:r>
              <a:rPr sz="1800" b="0" dirty="0" err="1" smtClean="0">
                <a:solidFill>
                  <a:srgbClr val="000000"/>
                </a:solidFill>
                <a:latin typeface="맑은 고딕"/>
              </a:rPr>
              <a:t>산정</a:t>
            </a:r>
            <a:endParaRPr lang="en-US" sz="1800" b="0" dirty="0" smtClean="0">
              <a:solidFill>
                <a:srgbClr val="000000"/>
              </a:solidFill>
              <a:latin typeface="맑은 고딕"/>
            </a:endParaRPr>
          </a:p>
          <a:p>
            <a:endParaRPr sz="1800" b="0" dirty="0">
              <a:solidFill>
                <a:srgbClr val="000000"/>
              </a:solidFill>
              <a:latin typeface="맑은 고딕"/>
            </a:endParaRPr>
          </a:p>
          <a:p>
            <a:r>
              <a:rPr lang="en-US" altLang="ko-KR" sz="1800" dirty="0" smtClean="0">
                <a:solidFill>
                  <a:srgbClr val="000000"/>
                </a:solidFill>
                <a:latin typeface="맑은 고딕"/>
              </a:rPr>
              <a:t>2. 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</a:rPr>
              <a:t>지리적 요인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</a:rPr>
              <a:t>지형 고도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</a:rPr>
              <a:t>,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</a:rPr>
              <a:t>하천 인접성 및 빗물펌프장 위치 분석</a:t>
            </a:r>
          </a:p>
          <a:p>
            <a:pPr marL="0" indent="0">
              <a:buNone/>
            </a:pPr>
            <a:endParaRPr sz="1800" b="0" dirty="0">
              <a:solidFill>
                <a:srgbClr val="000000"/>
              </a:solidFill>
              <a:latin typeface="맑은 고딕"/>
            </a:endParaRPr>
          </a:p>
          <a:p>
            <a:r>
              <a:rPr lang="en-US" altLang="ko-KR" sz="1800" dirty="0" smtClean="0">
                <a:solidFill>
                  <a:srgbClr val="000000"/>
                </a:solidFill>
                <a:latin typeface="맑은 고딕"/>
              </a:rPr>
              <a:t>3. 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</a:rPr>
              <a:t>인구 요인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</a:rPr>
              <a:t>인구 밀도 분석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</a:rPr>
              <a:t>재난 취약 인구 분포 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</a:rPr>
              <a:t>어린이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</a:rPr>
              <a:t>·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</a:rPr>
              <a:t>고령자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</a:rPr>
              <a:t>·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</a:rPr>
              <a:t>외국인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</a:rPr>
              <a:t>)</a:t>
            </a:r>
            <a:endParaRPr lang="ko-KR" altLang="en-US" sz="1800" dirty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 smtClean="0">
                <a:solidFill>
                  <a:srgbClr val="000000"/>
                </a:solidFill>
                <a:latin typeface="맑은 고딕"/>
              </a:rPr>
              <a:t>[</a:t>
            </a:r>
            <a:r>
              <a:rPr lang="ko-KR" altLang="en-US" sz="2800" dirty="0" smtClean="0">
                <a:solidFill>
                  <a:srgbClr val="000000"/>
                </a:solidFill>
                <a:latin typeface="맑은 고딕"/>
              </a:rPr>
              <a:t>날씨</a:t>
            </a:r>
            <a:r>
              <a:rPr sz="2800" dirty="0" smtClean="0">
                <a:solidFill>
                  <a:srgbClr val="000000"/>
                </a:solidFill>
                <a:latin typeface="맑은 고딕"/>
              </a:rPr>
              <a:t>] </a:t>
            </a:r>
            <a:r>
              <a:rPr lang="ko-KR" altLang="en-US" sz="2800" dirty="0">
                <a:solidFill>
                  <a:srgbClr val="000000"/>
                </a:solidFill>
                <a:latin typeface="맑은 고딕"/>
              </a:rPr>
              <a:t>날씨 요인</a:t>
            </a:r>
            <a:r>
              <a:rPr lang="en-US" altLang="ko-KR" sz="2800" dirty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2800" dirty="0">
                <a:solidFill>
                  <a:srgbClr val="000000"/>
                </a:solidFill>
                <a:latin typeface="맑은 고딕"/>
              </a:rPr>
              <a:t>강수량 데이터 분석</a:t>
            </a:r>
            <a:r>
              <a:rPr lang="en-US" altLang="ko-KR" sz="2800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latin typeface="맑은 고딕"/>
              </a:rPr>
              <a:t>지역별 강수 위험도 지수 산정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26" y="1542678"/>
            <a:ext cx="4262282" cy="4840076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4" y="4156587"/>
            <a:ext cx="4060325" cy="21118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4" y="1608851"/>
            <a:ext cx="4060325" cy="22542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b="1" dirty="0" smtClean="0">
                <a:solidFill>
                  <a:srgbClr val="000000"/>
                </a:solidFill>
                <a:latin typeface="맑은 고딕"/>
              </a:rPr>
              <a:t>[</a:t>
            </a:r>
            <a:r>
              <a:rPr sz="2800" b="1" dirty="0" err="1" smtClean="0">
                <a:solidFill>
                  <a:srgbClr val="000000"/>
                </a:solidFill>
                <a:latin typeface="맑은 고딕"/>
              </a:rPr>
              <a:t>지리</a:t>
            </a:r>
            <a:r>
              <a:rPr sz="2800" b="1" dirty="0" smtClean="0">
                <a:solidFill>
                  <a:srgbClr val="000000"/>
                </a:solidFill>
                <a:latin typeface="맑은 고딕"/>
              </a:rPr>
              <a:t>] </a:t>
            </a:r>
            <a:r>
              <a:rPr lang="ko-KR" altLang="en-US" sz="2800" b="1" dirty="0" smtClean="0">
                <a:solidFill>
                  <a:srgbClr val="000000"/>
                </a:solidFill>
                <a:latin typeface="맑은 고딕"/>
              </a:rPr>
              <a:t>지리적 요인</a:t>
            </a:r>
            <a:r>
              <a:rPr lang="en-US" altLang="ko-KR" sz="2800" b="1" dirty="0" smtClean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2800" b="1" dirty="0" smtClean="0">
                <a:solidFill>
                  <a:srgbClr val="000000"/>
                </a:solidFill>
                <a:latin typeface="맑은 고딕"/>
              </a:rPr>
              <a:t>지형 고도</a:t>
            </a:r>
            <a:r>
              <a:rPr lang="en-US" altLang="ko-KR" sz="2800" b="1" dirty="0" smtClean="0">
                <a:solidFill>
                  <a:srgbClr val="000000"/>
                </a:solidFill>
                <a:latin typeface="맑은 고딕"/>
              </a:rPr>
              <a:t>,</a:t>
            </a:r>
            <a:r>
              <a:rPr lang="ko-KR" altLang="en-US" sz="2800" b="1" dirty="0" smtClean="0">
                <a:solidFill>
                  <a:srgbClr val="000000"/>
                </a:solidFill>
                <a:latin typeface="맑은 고딕"/>
              </a:rPr>
              <a:t>하천 인접성 및 빗물펌프장 위치 분석</a:t>
            </a:r>
            <a:r>
              <a:rPr lang="en-US" altLang="ko-KR" sz="2800" b="1" dirty="0" smtClean="0">
                <a:solidFill>
                  <a:srgbClr val="000000"/>
                </a:solidFill>
                <a:latin typeface="맑은 고딕"/>
              </a:rPr>
              <a:t>1</a:t>
            </a:r>
            <a:endParaRPr lang="ko-KR" altLang="en-US" sz="2800" b="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327" y="1473868"/>
            <a:ext cx="3901491" cy="47617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006" y="1559130"/>
            <a:ext cx="4232788" cy="47327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[</a:t>
            </a:r>
            <a:r>
              <a:rPr lang="ko-KR" altLang="en-US" sz="2800" b="1" dirty="0">
                <a:solidFill>
                  <a:srgbClr val="000000"/>
                </a:solidFill>
                <a:latin typeface="맑은 고딕"/>
              </a:rPr>
              <a:t>지리</a:t>
            </a:r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] </a:t>
            </a:r>
            <a:r>
              <a:rPr lang="ko-KR" altLang="en-US" sz="2800" b="1" dirty="0">
                <a:solidFill>
                  <a:srgbClr val="000000"/>
                </a:solidFill>
                <a:latin typeface="맑은 고딕"/>
              </a:rPr>
              <a:t>지리적 요인</a:t>
            </a:r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2800" b="1" dirty="0">
                <a:solidFill>
                  <a:srgbClr val="000000"/>
                </a:solidFill>
                <a:latin typeface="맑은 고딕"/>
              </a:rPr>
              <a:t>지형 고도</a:t>
            </a:r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,</a:t>
            </a:r>
            <a:r>
              <a:rPr lang="ko-KR" altLang="en-US" sz="2800" b="1" dirty="0">
                <a:solidFill>
                  <a:srgbClr val="000000"/>
                </a:solidFill>
                <a:latin typeface="맑은 고딕"/>
              </a:rPr>
              <a:t>하천 인접성 및 빗물펌프장 위치 </a:t>
            </a:r>
            <a:r>
              <a:rPr lang="ko-KR" altLang="en-US" sz="28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r>
              <a:rPr lang="en-US" altLang="ko-KR" sz="2800" b="1" dirty="0" smtClean="0">
                <a:solidFill>
                  <a:srgbClr val="000000"/>
                </a:solidFill>
                <a:latin typeface="맑은 고딕"/>
              </a:rPr>
              <a:t>2</a:t>
            </a:r>
            <a:endParaRPr lang="en-US" sz="2800" b="1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913" y="1600200"/>
            <a:ext cx="701617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9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409" y="2107544"/>
            <a:ext cx="2586363" cy="295410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sz="2800" b="1" dirty="0" smtClean="0">
                <a:solidFill>
                  <a:srgbClr val="000000"/>
                </a:solidFill>
                <a:latin typeface="맑은 고딕"/>
              </a:rPr>
              <a:t>[</a:t>
            </a:r>
            <a:r>
              <a:rPr lang="ko-KR" altLang="en-US" sz="2800" b="1" dirty="0" smtClean="0">
                <a:solidFill>
                  <a:srgbClr val="000000"/>
                </a:solidFill>
                <a:latin typeface="맑은 고딕"/>
              </a:rPr>
              <a:t>인구</a:t>
            </a:r>
            <a:r>
              <a:rPr sz="2800" b="1" dirty="0" smtClean="0">
                <a:solidFill>
                  <a:srgbClr val="000000"/>
                </a:solidFill>
                <a:latin typeface="맑은 고딕"/>
              </a:rPr>
              <a:t>] </a:t>
            </a:r>
            <a:r>
              <a:rPr lang="ko-KR" altLang="en-US" sz="2800" b="1" dirty="0">
                <a:solidFill>
                  <a:srgbClr val="000000"/>
                </a:solidFill>
                <a:latin typeface="맑은 고딕"/>
              </a:rPr>
              <a:t>인구 요인</a:t>
            </a:r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2800" b="1" dirty="0">
                <a:solidFill>
                  <a:srgbClr val="000000"/>
                </a:solidFill>
                <a:latin typeface="맑은 고딕"/>
              </a:rPr>
              <a:t>인구 밀도 분석</a:t>
            </a:r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800" b="1" dirty="0">
                <a:solidFill>
                  <a:srgbClr val="000000"/>
                </a:solidFill>
                <a:latin typeface="맑은 고딕"/>
              </a:rPr>
              <a:t>재난 취약 인구 분포 </a:t>
            </a:r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맑은 고딕"/>
              </a:rPr>
              <a:t>어린이</a:t>
            </a:r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·</a:t>
            </a:r>
            <a:r>
              <a:rPr lang="ko-KR" altLang="en-US" sz="2800" b="1" dirty="0">
                <a:solidFill>
                  <a:srgbClr val="000000"/>
                </a:solidFill>
                <a:latin typeface="맑은 고딕"/>
              </a:rPr>
              <a:t>고령자</a:t>
            </a:r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·</a:t>
            </a:r>
            <a:r>
              <a:rPr lang="ko-KR" altLang="en-US" sz="2800" b="1" dirty="0">
                <a:solidFill>
                  <a:srgbClr val="000000"/>
                </a:solidFill>
                <a:latin typeface="맑은 고딕"/>
              </a:rPr>
              <a:t>외국인</a:t>
            </a:r>
            <a:r>
              <a:rPr lang="en-US" altLang="ko-KR" sz="2800" b="1" dirty="0">
                <a:solidFill>
                  <a:srgbClr val="000000"/>
                </a:solidFill>
                <a:latin typeface="맑은 고딕"/>
              </a:rPr>
              <a:t>)</a:t>
            </a:r>
            <a:endParaRPr lang="ko-KR" altLang="en-US" sz="2800" b="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86" y="2107544"/>
            <a:ext cx="2725682" cy="29596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282" y="2108839"/>
            <a:ext cx="2811043" cy="29583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5267" y="514834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어린이 밀도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76136" y="514834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외국인 밀도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01221" y="514834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고령자 밀도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 smtClean="0">
                <a:solidFill>
                  <a:srgbClr val="000000"/>
                </a:solidFill>
                <a:latin typeface="맑은 고딕"/>
              </a:rPr>
              <a:t>결론</a:t>
            </a:r>
            <a:endParaRPr sz="3200" b="1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50" y="1196335"/>
            <a:ext cx="3926911" cy="36234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3" y="1486637"/>
            <a:ext cx="3479979" cy="3088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7953" y="4888772"/>
            <a:ext cx="7836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다양한 인자를 고려하여 침수 위험지역 도출할 수 있음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하천 </a:t>
            </a:r>
            <a:r>
              <a:rPr lang="ko-KR" altLang="en-US" dirty="0" err="1" smtClean="0"/>
              <a:t>인접지역이</a:t>
            </a:r>
            <a:r>
              <a:rPr lang="ko-KR" altLang="en-US" dirty="0" smtClean="0"/>
              <a:t> 침수에 취약함을 확인함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위험지역에 </a:t>
            </a:r>
            <a:r>
              <a:rPr lang="ko-KR" altLang="en-US" dirty="0" err="1" smtClean="0"/>
              <a:t>빗물펌프</a:t>
            </a:r>
            <a:r>
              <a:rPr lang="ko-KR" altLang="en-US" dirty="0" smtClean="0"/>
              <a:t> 지속적인 관리 및 추가 설치를 통한 침수 예방이 가능한 것을 확인함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5940" y="2990973"/>
            <a:ext cx="27494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 dirty="0" err="1" smtClean="0">
                <a:solidFill>
                  <a:srgbClr val="000000"/>
                </a:solidFill>
                <a:latin typeface="맑은 고딕"/>
              </a:rPr>
              <a:t>감사합니다</a:t>
            </a:r>
            <a:endParaRPr sz="4000" b="1" dirty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183</Words>
  <Application>Microsoft Office PowerPoint</Application>
  <PresentationFormat>화면 슬라이드 쇼(4:3)</PresentationFormat>
  <Paragraphs>23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Calibri</vt:lpstr>
      <vt:lpstr>Office Theme</vt:lpstr>
      <vt:lpstr>안전한 대구 만들기 침수 위험 분석</vt:lpstr>
      <vt:lpstr>분석 개요</vt:lpstr>
      <vt:lpstr>[날씨] 날씨 요인: 강수량 데이터 분석, 지역별 강수 위험도 지수 산정</vt:lpstr>
      <vt:lpstr>[지리] 지리적 요인: 지형 고도,하천 인접성 및 빗물펌프장 위치 분석1</vt:lpstr>
      <vt:lpstr>[지리] 지리적 요인: 지형 고도,하천 인접성 및 빗물펌프장 위치 분석2</vt:lpstr>
      <vt:lpstr>[인구] 인구 요인: 인구 밀도 분석, 재난 취약 인구 분포 (어린이·고령자·외국인)</vt:lpstr>
      <vt:lpstr>결론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안전한 대구 만들기 침수 위험 분석</dc:title>
  <dc:subject/>
  <dc:creator>USER</dc:creator>
  <cp:keywords/>
  <dc:description>generated using python-pptx</dc:description>
  <cp:lastModifiedBy>USER</cp:lastModifiedBy>
  <cp:revision>9</cp:revision>
  <dcterms:created xsi:type="dcterms:W3CDTF">2013-01-27T09:14:16Z</dcterms:created>
  <dcterms:modified xsi:type="dcterms:W3CDTF">2025-08-21T12:25:58Z</dcterms:modified>
  <cp:category/>
</cp:coreProperties>
</file>